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F9557-B3C3-11DC-5705-87C00DDC5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82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AB80B-58DB-C0B8-6A06-208EDA425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80936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7101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D8E0-D6B4-3692-EF0E-4747A38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43B21-26F8-C844-0BD8-B6CCB8FAD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158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CF813-477E-3940-A89F-0AAB4D108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81A8C-8EC5-E826-6964-A672FFA9E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582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323EC-6180-8AA1-E89B-967D2BCA3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376F6-B897-0BF8-B7B4-F41EBB7CE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FC9CB-5603-7C49-E3BC-A2200A19E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112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4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0F16B1-C4FB-48F2-9475-A479C1F62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E939C9-C507-401D-D794-D75CC4FE5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B49655-491E-4454-6ED6-E9A3A1093B19}"/>
              </a:ext>
            </a:extLst>
          </p:cNvPr>
          <p:cNvSpPr txBox="1"/>
          <p:nvPr userDrawn="1"/>
        </p:nvSpPr>
        <p:spPr>
          <a:xfrm>
            <a:off x="1460738" y="6560345"/>
            <a:ext cx="101615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9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9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4902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C71D-8768-09F6-3349-A3DCFA267C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B8529-EB96-95D1-BC98-50253E7D9B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  <a:p>
            <a:r>
              <a:rPr lang="en-US" dirty="0"/>
              <a:t>Session Code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E9C78E9-0D28-DB7A-5394-52CED210B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3919" y="5163211"/>
            <a:ext cx="20864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  <p:extLst>
      <p:ext uri="{BB962C8B-B14F-4D97-AF65-F5344CB8AC3E}">
        <p14:creationId xmlns:p14="http://schemas.microsoft.com/office/powerpoint/2010/main" val="42772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AFA19-AA75-1B23-7E99-A9B0C00C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6A944-F773-BB66-EF51-B0D86B51A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5C85-E73C-9D00-6F4B-0118CE0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0DE25-3AE4-1A2D-34CF-B1174B57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8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4CB0-E19D-D03C-F1A4-969FE570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2584D-5E1B-318B-BA00-E13BD4A88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4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6879-EE5F-6C47-9824-88A129EB7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91293-6706-0BC5-FFD8-3EB78EB76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8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17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 Rg Regular</vt:lpstr>
      <vt:lpstr>Office Theme</vt:lpstr>
      <vt:lpstr>Presentation Title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David Teorsky</dc:creator>
  <cp:lastModifiedBy>David Teorsky</cp:lastModifiedBy>
  <cp:revision>7</cp:revision>
  <dcterms:created xsi:type="dcterms:W3CDTF">2022-08-22T10:58:24Z</dcterms:created>
  <dcterms:modified xsi:type="dcterms:W3CDTF">2025-12-11T20:25:07Z</dcterms:modified>
</cp:coreProperties>
</file>