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86410"/>
  </p:normalViewPr>
  <p:slideViewPr>
    <p:cSldViewPr>
      <p:cViewPr varScale="1">
        <p:scale>
          <a:sx n="101" d="100"/>
          <a:sy n="101" d="100"/>
        </p:scale>
        <p:origin x="114" y="5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DB843F4-6EAA-7CD6-7585-DA1B6CEC21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0DF8F1-67FE-4406-9DE1-E04B8FF4A9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E335F-3C2C-4202-A244-FB44DCD29160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CACBDB-74A1-40F2-8338-38D8897F7F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1F5A2B-7D57-5A47-EFAA-A3F6BB6DE77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7D39C-BABC-4663-B854-70075E0181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0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6DF61-14AD-452B-B8F4-E2F2464F17A0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5D27B-2308-4172-A145-EE75818269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47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4549086"/>
            <a:ext cx="2133600" cy="503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17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1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7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4090E-DF1F-B3A2-ACBE-916452254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B75BC-5FF4-8060-C0C7-36C27FC73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DEB1D-732E-55E3-7C5B-6F9B62B9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719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E44FD0-AC2E-EE46-B36A-2CAA82C71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2E12EE-A8FE-6FC4-F80E-9A117D66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F62388-DD78-064C-3B26-8AE197A09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8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 marL="1371600" indent="0">
              <a:buNone/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80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1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77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03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20955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66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169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4610D-7314-4115-AA02-64CB3596851E}" type="datetimeFigureOut">
              <a:rPr lang="en-US" smtClean="0"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DA8A6-D001-43CE-92CA-78FFDE77B4D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4550" y="4922147"/>
            <a:ext cx="3494087" cy="2000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spc="300" dirty="0">
                <a:latin typeface="Lucida Sans Unicode" pitchFamily="34" charset="0"/>
                <a:ea typeface="Gulim" pitchFamily="34" charset="-127"/>
                <a:cs typeface="Narkisim" pitchFamily="2" charset="-79"/>
              </a:rPr>
              <a:t>INTERNATIONAL </a:t>
            </a:r>
            <a:r>
              <a:rPr lang="en-US" sz="700" b="1" spc="300" dirty="0">
                <a:solidFill>
                  <a:schemeClr val="tx1"/>
                </a:solidFill>
                <a:latin typeface="Lucida Sans Unicode" pitchFamily="34" charset="0"/>
                <a:ea typeface="Gulim" pitchFamily="34" charset="-127"/>
                <a:cs typeface="Narkisim" pitchFamily="2" charset="-79"/>
              </a:rPr>
              <a:t>BRIDGE </a:t>
            </a:r>
            <a:r>
              <a:rPr lang="en-US" sz="700" b="1" spc="300" dirty="0">
                <a:latin typeface="Lucida Sans Unicode" pitchFamily="34" charset="0"/>
                <a:ea typeface="Gulim" pitchFamily="34" charset="-127"/>
                <a:cs typeface="Narkisim" pitchFamily="2" charset="-79"/>
              </a:rPr>
              <a:t>CONFERENCE 2026</a:t>
            </a:r>
          </a:p>
        </p:txBody>
      </p:sp>
    </p:spTree>
    <p:extLst>
      <p:ext uri="{BB962C8B-B14F-4D97-AF65-F5344CB8AC3E}">
        <p14:creationId xmlns:p14="http://schemas.microsoft.com/office/powerpoint/2010/main" val="45794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Paper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47950"/>
            <a:ext cx="6400800" cy="1314450"/>
          </a:xfrm>
        </p:spPr>
        <p:txBody>
          <a:bodyPr/>
          <a:lstStyle/>
          <a:p>
            <a:r>
              <a:rPr lang="en-US" dirty="0"/>
              <a:t>Authors and Co-Authors</a:t>
            </a:r>
          </a:p>
          <a:p>
            <a:r>
              <a:rPr lang="en-US" dirty="0"/>
              <a:t>IBC 26-XX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054596" y="133350"/>
            <a:ext cx="19342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Company Logo </a:t>
            </a:r>
          </a:p>
          <a:p>
            <a:pPr algn="ctr"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4204321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Slide text 1</a:t>
            </a:r>
            <a:r>
              <a:rPr lang="en-US" altLang="en-US" baseline="30000" dirty="0"/>
              <a:t>st</a:t>
            </a:r>
            <a:r>
              <a:rPr lang="en-US" altLang="en-US" dirty="0"/>
              <a:t> level</a:t>
            </a:r>
          </a:p>
          <a:p>
            <a:pPr lvl="1"/>
            <a:r>
              <a:rPr lang="en-US" altLang="en-US" dirty="0"/>
              <a:t>Slide text 2</a:t>
            </a:r>
            <a:r>
              <a:rPr lang="en-US" altLang="en-US" baseline="30000" dirty="0"/>
              <a:t>nd</a:t>
            </a:r>
            <a:r>
              <a:rPr lang="en-US" altLang="en-US" dirty="0"/>
              <a:t> level</a:t>
            </a:r>
          </a:p>
          <a:p>
            <a:pPr lvl="2"/>
            <a:r>
              <a:rPr lang="en-US" altLang="en-US" dirty="0"/>
              <a:t>Slide text </a:t>
            </a:r>
            <a:r>
              <a:rPr lang="en-US" altLang="en-US"/>
              <a:t>3</a:t>
            </a:r>
            <a:r>
              <a:rPr lang="en-US" altLang="en-US" baseline="30000"/>
              <a:t>rd</a:t>
            </a:r>
            <a:r>
              <a:rPr lang="en-US" altLang="en-US"/>
              <a:t> level</a:t>
            </a:r>
            <a:endParaRPr lang="en-US" alt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48036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113</TotalTime>
  <Words>24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Lucida Sans Unicode</vt:lpstr>
      <vt:lpstr>Office Theme</vt:lpstr>
      <vt:lpstr>Paper Title</vt:lpstr>
      <vt:lpstr>Slide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Cori Weber</dc:creator>
  <cp:lastModifiedBy>Michael Gaetano</cp:lastModifiedBy>
  <cp:revision>19</cp:revision>
  <dcterms:created xsi:type="dcterms:W3CDTF">2016-01-08T12:48:33Z</dcterms:created>
  <dcterms:modified xsi:type="dcterms:W3CDTF">2026-02-26T13:56:19Z</dcterms:modified>
</cp:coreProperties>
</file>