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5" r:id="rId2"/>
    <p:sldId id="257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03" d="100"/>
          <a:sy n="103" d="100"/>
        </p:scale>
        <p:origin x="54" y="18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A0C79-4122-4FD3-8A3B-3C877709DD79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A03A-A21E-4AE8-B458-91655F73B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4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4955E-C5EA-4012-A200-41623E4224DC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38B1B-063A-4CE6-A295-33C342AE3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7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38B1B-063A-4CE6-A295-33C342AE35D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13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5861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83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8199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1645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6121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076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p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8001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118867" y="3790950"/>
            <a:ext cx="3276600" cy="1085849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476750"/>
            <a:ext cx="2311913" cy="545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62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82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331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20641" y="4979195"/>
            <a:ext cx="3494087" cy="20005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spc="300" dirty="0">
                <a:latin typeface="Lucida Sans Unicode" pitchFamily="34" charset="0"/>
                <a:ea typeface="Gulim" pitchFamily="34" charset="-127"/>
                <a:cs typeface="Narkisim" pitchFamily="2" charset="-79"/>
              </a:rPr>
              <a:t>INTERNATIONAL </a:t>
            </a:r>
            <a:r>
              <a:rPr lang="en-US" sz="700" b="1" spc="300" dirty="0">
                <a:solidFill>
                  <a:schemeClr val="tx1"/>
                </a:solidFill>
                <a:latin typeface="Lucida Sans Unicode" pitchFamily="34" charset="0"/>
                <a:ea typeface="Gulim" pitchFamily="34" charset="-127"/>
                <a:cs typeface="Narkisim" pitchFamily="2" charset="-79"/>
              </a:rPr>
              <a:t>BRIDGE</a:t>
            </a:r>
            <a:r>
              <a:rPr lang="en-US" sz="700" b="1" spc="300" dirty="0">
                <a:solidFill>
                  <a:schemeClr val="accent6">
                    <a:lumMod val="75000"/>
                  </a:schemeClr>
                </a:solidFill>
                <a:latin typeface="Lucida Sans Unicode" pitchFamily="34" charset="0"/>
                <a:ea typeface="Gulim" pitchFamily="34" charset="-127"/>
                <a:cs typeface="Narkisim" pitchFamily="2" charset="-79"/>
              </a:rPr>
              <a:t> </a:t>
            </a:r>
            <a:r>
              <a:rPr lang="en-US" sz="700" b="1" spc="300" dirty="0">
                <a:latin typeface="Lucida Sans Unicode" pitchFamily="34" charset="0"/>
                <a:ea typeface="Gulim" pitchFamily="34" charset="-127"/>
                <a:cs typeface="Narkisim" pitchFamily="2" charset="-79"/>
              </a:rPr>
              <a:t>CONFERENCE 2026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9" r:id="rId7"/>
    <p:sldLayoutId id="2147483707" r:id="rId8"/>
    <p:sldLayoutId id="2147483708" r:id="rId9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Paper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Author and Co-Authors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IBC 26-XX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086600" y="209550"/>
            <a:ext cx="19342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dirty="0">
                <a:latin typeface="+mn-lt"/>
              </a:rPr>
              <a:t>Company Logo </a:t>
            </a:r>
          </a:p>
          <a:p>
            <a:pPr algn="ctr" eaLnBrk="1" hangingPunct="1"/>
            <a:r>
              <a:rPr lang="en-US" altLang="en-US" dirty="0">
                <a:latin typeface="+mn-lt"/>
              </a:rPr>
              <a:t>Here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Slide Title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Slide text 1</a:t>
            </a:r>
            <a:r>
              <a:rPr lang="en-US" altLang="en-US" baseline="30000" dirty="0"/>
              <a:t>st</a:t>
            </a:r>
            <a:r>
              <a:rPr lang="en-US" altLang="en-US" dirty="0"/>
              <a:t> level</a:t>
            </a:r>
          </a:p>
          <a:p>
            <a:pPr lvl="1"/>
            <a:r>
              <a:rPr lang="en-US" altLang="en-US" dirty="0"/>
              <a:t>Slide text 2</a:t>
            </a:r>
            <a:r>
              <a:rPr lang="en-US" altLang="en-US" baseline="30000" dirty="0"/>
              <a:t>nd</a:t>
            </a:r>
            <a:r>
              <a:rPr lang="en-US" altLang="en-US" dirty="0"/>
              <a:t> level</a:t>
            </a:r>
          </a:p>
          <a:p>
            <a:pPr lvl="2"/>
            <a:r>
              <a:rPr lang="en-US" altLang="en-US" dirty="0"/>
              <a:t>Slide text 3</a:t>
            </a:r>
            <a:r>
              <a:rPr lang="en-US" altLang="en-US" baseline="30000" dirty="0"/>
              <a:t>rd</a:t>
            </a:r>
            <a:r>
              <a:rPr lang="en-US" altLang="en-US" dirty="0"/>
              <a:t> level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WC PPT Template 1">
  <a:themeElements>
    <a:clrScheme name="Custom 12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7D4D99"/>
      </a:accent6>
      <a:hlink>
        <a:srgbClr val="410082"/>
      </a:hlink>
      <a:folHlink>
        <a:srgbClr val="932968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IWC PPT Template 1</Template>
  <TotalTime>138</TotalTime>
  <Words>25</Words>
  <Application>Microsoft Office PowerPoint</Application>
  <PresentationFormat>On-screen Show (16:9)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Lucida Sans Unicode</vt:lpstr>
      <vt:lpstr>IWC PPT Template 1</vt:lpstr>
      <vt:lpstr>Paper Title</vt:lpstr>
      <vt:lpstr>Slide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creator>Stephanie Mueller</dc:creator>
  <cp:lastModifiedBy>Michael Gaetano</cp:lastModifiedBy>
  <cp:revision>34</cp:revision>
  <dcterms:created xsi:type="dcterms:W3CDTF">2012-12-06T17:31:24Z</dcterms:created>
  <dcterms:modified xsi:type="dcterms:W3CDTF">2026-02-26T13:57:38Z</dcterms:modified>
</cp:coreProperties>
</file>