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7"/>
  </p:notesMasterIdLst>
  <p:handoutMasterIdLst>
    <p:handoutMasterId r:id="rId8"/>
  </p:handoutMasterIdLst>
  <p:sldIdLst>
    <p:sldId id="265" r:id="rId2"/>
    <p:sldId id="257" r:id="rId3"/>
    <p:sldId id="258" r:id="rId4"/>
    <p:sldId id="260" r:id="rId5"/>
    <p:sldId id="263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87" autoAdjust="0"/>
    <p:restoredTop sz="94595" autoAdjust="0"/>
  </p:normalViewPr>
  <p:slideViewPr>
    <p:cSldViewPr>
      <p:cViewPr varScale="1">
        <p:scale>
          <a:sx n="139" d="100"/>
          <a:sy n="139" d="100"/>
        </p:scale>
        <p:origin x="450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A0C79-4122-4FD3-8A3B-3C877709DD79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A03A-A21E-4AE8-B458-91655F73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94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4955E-C5EA-4012-A200-41623E4224DC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38B1B-063A-4CE6-A295-33C342AE3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7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38B1B-063A-4CE6-A295-33C342AE35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13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C38B1B-063A-4CE6-A295-33C342AE35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86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p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819150"/>
            <a:ext cx="7543800" cy="1088068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488A02-D9C6-4347-88B4-DF956538F1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331" y="209550"/>
            <a:ext cx="1905000" cy="55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087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384301"/>
            <a:ext cx="3703320" cy="30175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84301"/>
            <a:ext cx="3703320" cy="30175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88793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66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199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p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8001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6259D8E-30A0-9B5A-05A7-67416C90E530}"/>
              </a:ext>
            </a:extLst>
          </p:cNvPr>
          <p:cNvCxnSpPr/>
          <p:nvPr userDrawn="1"/>
        </p:nvCxnSpPr>
        <p:spPr>
          <a:xfrm>
            <a:off x="685800" y="1428750"/>
            <a:ext cx="777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04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4800600"/>
            <a:ext cx="91440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4750737"/>
            <a:ext cx="9144001" cy="49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301"/>
            <a:ext cx="7543800" cy="3017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DF5764-38F2-7A2F-18BF-B006C6758D61}"/>
              </a:ext>
            </a:extLst>
          </p:cNvPr>
          <p:cNvSpPr txBox="1"/>
          <p:nvPr userDrawn="1"/>
        </p:nvSpPr>
        <p:spPr>
          <a:xfrm>
            <a:off x="311331" y="4813131"/>
            <a:ext cx="8839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1" dirty="0">
                <a:solidFill>
                  <a:schemeClr val="bg1"/>
                </a:solidFill>
                <a:effectLst/>
                <a:latin typeface="Proxima Nova Rg Regular"/>
              </a:rPr>
              <a:t>© International Water Conference</a:t>
            </a:r>
            <a:r>
              <a:rPr lang="en-US" sz="800" b="0" i="1" baseline="30000" dirty="0">
                <a:solidFill>
                  <a:schemeClr val="bg1"/>
                </a:solidFill>
                <a:effectLst/>
                <a:latin typeface="Proxima Nova Rg Regular"/>
              </a:rPr>
              <a:t>®</a:t>
            </a:r>
            <a:r>
              <a:rPr lang="en-US" sz="800" b="0" i="1" dirty="0">
                <a:solidFill>
                  <a:schemeClr val="bg1"/>
                </a:solidFill>
                <a:effectLst/>
                <a:latin typeface="Proxima Nova Rg Regular"/>
              </a:rPr>
              <a:t> 2025. No part of this content may be reproduced in whole or in part in any manner without the permission of the copyright owner.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48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40" r:id="rId2"/>
    <p:sldLayoutId id="2147483742" r:id="rId3"/>
    <p:sldLayoutId id="2147483743" r:id="rId4"/>
    <p:sldLayoutId id="2147483748" r:id="rId5"/>
  </p:sldLayoutIdLst>
  <p:hf sldNum="0"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1163133"/>
            <a:ext cx="7543800" cy="1088068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Paper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idx="4294967295"/>
          </p:nvPr>
        </p:nvSpPr>
        <p:spPr>
          <a:xfrm>
            <a:off x="636357" y="2647950"/>
            <a:ext cx="7543800" cy="134652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Author and Co-Authors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>
                <a:solidFill>
                  <a:schemeClr val="tx1"/>
                </a:solidFill>
                <a:latin typeface="+mj-lt"/>
              </a:rPr>
              <a:t>IWC 25-XX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E6650C2D-2B85-44B1-B294-11CC33B6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64982"/>
            <a:ext cx="15654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Company Logo </a:t>
            </a:r>
          </a:p>
          <a:p>
            <a:pPr algn="ctr" eaLnBrk="1" hangingPunct="1"/>
            <a:r>
              <a:rPr lang="en-US" altLang="en-US" dirty="0"/>
              <a:t>Here; </a:t>
            </a:r>
          </a:p>
          <a:p>
            <a:pPr algn="ctr" eaLnBrk="1" hangingPunct="1"/>
            <a:r>
              <a:rPr lang="en-US" altLang="en-US" sz="1200" dirty="0"/>
              <a:t>not larger than </a:t>
            </a:r>
          </a:p>
          <a:p>
            <a:pPr algn="ctr" eaLnBrk="1" hangingPunct="1"/>
            <a:r>
              <a:rPr lang="en-US" altLang="en-US" sz="1200" dirty="0"/>
              <a:t>2” x 2”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1600200" y="214313"/>
            <a:ext cx="7543800" cy="1089025"/>
          </a:xfrm>
        </p:spPr>
        <p:txBody>
          <a:bodyPr/>
          <a:lstStyle/>
          <a:p>
            <a:r>
              <a:rPr lang="en-US" altLang="en-US" dirty="0"/>
              <a:t>Slide Title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1600200" y="1384300"/>
            <a:ext cx="7543800" cy="3017838"/>
          </a:xfrm>
        </p:spPr>
        <p:txBody>
          <a:bodyPr/>
          <a:lstStyle/>
          <a:p>
            <a:r>
              <a:rPr lang="en-US" altLang="en-US" sz="2800" dirty="0"/>
              <a:t>Slide text 1</a:t>
            </a:r>
            <a:r>
              <a:rPr lang="en-US" altLang="en-US" sz="2800" baseline="30000" dirty="0"/>
              <a:t>st</a:t>
            </a:r>
            <a:r>
              <a:rPr lang="en-US" altLang="en-US" sz="2800" dirty="0"/>
              <a:t> level (No smaller </a:t>
            </a:r>
            <a:r>
              <a:rPr lang="en-US" altLang="en-US" sz="2800"/>
              <a:t>than 28 </a:t>
            </a:r>
            <a:r>
              <a:rPr lang="en-US" altLang="en-US" sz="2800" dirty="0" err="1"/>
              <a:t>pt</a:t>
            </a:r>
            <a:r>
              <a:rPr lang="en-US" altLang="en-US" sz="2800" dirty="0"/>
              <a:t> font)</a:t>
            </a:r>
          </a:p>
          <a:p>
            <a:pPr lvl="1"/>
            <a:r>
              <a:rPr lang="en-US" altLang="en-US" sz="2000" dirty="0"/>
              <a:t>Slide text 2</a:t>
            </a:r>
            <a:r>
              <a:rPr lang="en-US" altLang="en-US" sz="2000" baseline="30000" dirty="0"/>
              <a:t>nd</a:t>
            </a:r>
            <a:r>
              <a:rPr lang="en-US" altLang="en-US" sz="2000" dirty="0"/>
              <a:t> level (No smaller than 20 </a:t>
            </a:r>
            <a:r>
              <a:rPr lang="en-US" altLang="en-US" sz="2000" dirty="0" err="1"/>
              <a:t>pt</a:t>
            </a:r>
            <a:r>
              <a:rPr lang="en-US" altLang="en-US" sz="2000" dirty="0"/>
              <a:t> font)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7171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172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600200" y="214313"/>
            <a:ext cx="7543800" cy="10890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Section title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388</TotalTime>
  <Words>50</Words>
  <Application>Microsoft Office PowerPoint</Application>
  <PresentationFormat>On-screen Show (16:9)</PresentationFormat>
  <Paragraphs>13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Proxima Nova Rg Regular</vt:lpstr>
      <vt:lpstr>Retrospect</vt:lpstr>
      <vt:lpstr>Paper Title</vt:lpstr>
      <vt:lpstr>Slide Title</vt:lpstr>
      <vt:lpstr>PowerPoint Presentation</vt:lpstr>
      <vt:lpstr>PowerPoint Presentation</vt:lpstr>
      <vt:lpstr>Section title 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Stephanie Mueller</dc:creator>
  <cp:lastModifiedBy>Engineers Email</cp:lastModifiedBy>
  <cp:revision>30</cp:revision>
  <dcterms:created xsi:type="dcterms:W3CDTF">2012-12-06T17:31:24Z</dcterms:created>
  <dcterms:modified xsi:type="dcterms:W3CDTF">2024-11-14T18:41:53Z</dcterms:modified>
</cp:coreProperties>
</file>