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F9557-B3C3-11DC-5705-87C00DDC5D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82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 cap="none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7AB80B-58DB-C0B8-6A06-208EDA425B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80936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70A9C52-7797-DA93-9127-2B212E90FB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101" y="5395745"/>
            <a:ext cx="2728823" cy="796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016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8D8E0-D6B4-3692-EF0E-4747A38F9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343B21-26F8-C844-0BD8-B6CCB8FADB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11585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CF813-477E-3940-A89F-0AAB4D108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281A8C-8EC5-E826-6964-A672FFA9E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5829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323EC-6180-8AA1-E89B-967D2BCA3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376F6-B897-0BF8-B7B4-F41EBB7CE1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DFC9CB-5603-7C49-E3BC-A2200A19E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51121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47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0F16B1-C4FB-48F2-9475-A479C1F62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E939C9-C507-401D-D794-D75CC4FE5A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B49655-491E-4454-6ED6-E9A3A1093B19}"/>
              </a:ext>
            </a:extLst>
          </p:cNvPr>
          <p:cNvSpPr txBox="1"/>
          <p:nvPr userDrawn="1"/>
        </p:nvSpPr>
        <p:spPr>
          <a:xfrm>
            <a:off x="1460739" y="6560345"/>
            <a:ext cx="8839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0" i="1" dirty="0">
                <a:solidFill>
                  <a:srgbClr val="272727"/>
                </a:solidFill>
                <a:effectLst/>
                <a:latin typeface="Proxima Nova Rg Regular"/>
              </a:rPr>
              <a:t>© International Water Conference</a:t>
            </a:r>
            <a:r>
              <a:rPr lang="en-US" sz="900" b="0" i="1" baseline="30000" dirty="0">
                <a:solidFill>
                  <a:srgbClr val="272727"/>
                </a:solidFill>
                <a:effectLst/>
                <a:latin typeface="Proxima Nova Rg Regular"/>
              </a:rPr>
              <a:t>®</a:t>
            </a:r>
            <a:r>
              <a:rPr lang="en-US" sz="900" b="0" i="1" dirty="0">
                <a:solidFill>
                  <a:srgbClr val="272727"/>
                </a:solidFill>
                <a:effectLst/>
                <a:latin typeface="Proxima Nova Rg Regular"/>
              </a:rPr>
              <a:t> 2026 No part of this content may be reproduced in whole or in part in any manner without the permission of the copyright owner.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649028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4C71D-8768-09F6-3349-A3DCFA267C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Paper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2B8529-EB96-95D1-BC98-50253E7D9B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Author and Co-Author</a:t>
            </a:r>
          </a:p>
          <a:p>
            <a:r>
              <a:rPr lang="en-US"/>
              <a:t>IWC 26-xx</a:t>
            </a:r>
            <a:endParaRPr lang="en-US" dirty="0"/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4E9C78E9-0D28-DB7A-5394-52CED210B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63919" y="5163211"/>
            <a:ext cx="208646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dirty="0"/>
              <a:t>Company Logo </a:t>
            </a:r>
          </a:p>
          <a:p>
            <a:pPr algn="ctr" eaLnBrk="1" hangingPunct="1"/>
            <a:r>
              <a:rPr lang="en-US" altLang="en-US" dirty="0"/>
              <a:t>Here; </a:t>
            </a:r>
          </a:p>
          <a:p>
            <a:pPr algn="ctr" eaLnBrk="1" hangingPunct="1"/>
            <a:r>
              <a:rPr lang="en-US" altLang="en-US" sz="1200" dirty="0"/>
              <a:t>not larger than </a:t>
            </a:r>
          </a:p>
          <a:p>
            <a:pPr algn="ctr" eaLnBrk="1" hangingPunct="1"/>
            <a:r>
              <a:rPr lang="en-US" altLang="en-US" sz="1200" dirty="0"/>
              <a:t>2” x 2”</a:t>
            </a:r>
          </a:p>
        </p:txBody>
      </p:sp>
    </p:spTree>
    <p:extLst>
      <p:ext uri="{BB962C8B-B14F-4D97-AF65-F5344CB8AC3E}">
        <p14:creationId xmlns:p14="http://schemas.microsoft.com/office/powerpoint/2010/main" val="427728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AFA19-AA75-1B23-7E99-A9B0C00C1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6A944-F773-BB66-EF51-B0D86B51A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50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15C85-E73C-9D00-6F4B-0118CE04B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0DE25-3AE4-1A2D-34CF-B1174B571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188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F4CB0-E19D-D03C-F1A4-969FE570C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42584D-5E1B-318B-BA00-E13BD4A887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144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26879-EE5F-6C47-9824-88A129EB7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791293-6706-0BC5-FFD8-3EB78EB761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687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19</Words>
  <Application>Microsoft Office PowerPoint</Application>
  <PresentationFormat>Widescreen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Proxima Nova Rg Regular</vt:lpstr>
      <vt:lpstr>Office Theme</vt:lpstr>
      <vt:lpstr>Paper Title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Title</dc:title>
  <dc:creator>David Teorsky</dc:creator>
  <cp:lastModifiedBy>David Teorsky</cp:lastModifiedBy>
  <cp:revision>8</cp:revision>
  <dcterms:created xsi:type="dcterms:W3CDTF">2022-08-22T10:58:24Z</dcterms:created>
  <dcterms:modified xsi:type="dcterms:W3CDTF">2025-12-11T20:28:48Z</dcterms:modified>
</cp:coreProperties>
</file>