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p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8339" y="2325379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48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8339" y="3966869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2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A6F728-06B9-BF44-3660-F4B358A99D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95" y="657908"/>
            <a:ext cx="2397784" cy="99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35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1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5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76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779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80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272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0207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A59FF6-241D-119A-91A2-869F6364946D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chemeClr val="tx1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 2026. No part of this content may be reproduced in whole or in part in any manner without the permission of the copyright owner.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184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C71D-8768-09F6-3349-A3DCFA267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8339" y="2260760"/>
            <a:ext cx="9144000" cy="1641490"/>
          </a:xfrm>
        </p:spPr>
        <p:txBody>
          <a:bodyPr/>
          <a:lstStyle/>
          <a:p>
            <a:r>
              <a:rPr lang="en-US" b="1" dirty="0"/>
              <a:t>Paper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B8529-EB96-95D1-BC98-50253E7D9B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Author and Co-Author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IWC 26-xx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28F588-BF66-E964-A380-66264A59C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5994" y="679126"/>
            <a:ext cx="15654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Company Logo </a:t>
            </a:r>
          </a:p>
          <a:p>
            <a:pPr algn="ctr" eaLnBrk="1" hangingPunct="1"/>
            <a:r>
              <a:rPr lang="en-US" altLang="en-US" dirty="0"/>
              <a:t>Here; </a:t>
            </a:r>
          </a:p>
          <a:p>
            <a:pPr algn="ctr" eaLnBrk="1" hangingPunct="1"/>
            <a:r>
              <a:rPr lang="en-US" altLang="en-US" sz="1200" dirty="0"/>
              <a:t>not larger than </a:t>
            </a:r>
          </a:p>
          <a:p>
            <a:pPr algn="ctr" eaLnBrk="1" hangingPunct="1"/>
            <a:r>
              <a:rPr lang="en-US" altLang="en-US" sz="1200" dirty="0"/>
              <a:t>2” x 2”</a:t>
            </a:r>
          </a:p>
        </p:txBody>
      </p:sp>
    </p:spTree>
    <p:extLst>
      <p:ext uri="{BB962C8B-B14F-4D97-AF65-F5344CB8AC3E}">
        <p14:creationId xmlns:p14="http://schemas.microsoft.com/office/powerpoint/2010/main" val="42772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2EB2C0-E900-432A-118B-D0B161242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0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E79D5F-0739-EB0D-0143-B2092B169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7339105-BA9D-2948-6750-4F8D6511B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8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144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BD758E-3433-1556-F61F-F781B52E1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96CD5-28C1-5232-9F3E-9A7DBE218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87248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43</TotalTime>
  <Words>19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Corbel</vt:lpstr>
      <vt:lpstr>Proxima Nova Rg Regular</vt:lpstr>
      <vt:lpstr>Depth</vt:lpstr>
      <vt:lpstr>Paper Title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David Teorsky</dc:creator>
  <cp:lastModifiedBy>David Teorsky</cp:lastModifiedBy>
  <cp:revision>12</cp:revision>
  <dcterms:created xsi:type="dcterms:W3CDTF">2022-08-22T10:58:24Z</dcterms:created>
  <dcterms:modified xsi:type="dcterms:W3CDTF">2025-12-11T20:35:20Z</dcterms:modified>
</cp:coreProperties>
</file>