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p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204390"/>
            <a:ext cx="8825658" cy="188336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b="1" cap="all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FDA172-8F2B-D714-8E3D-5D2DEE2F63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824" y="952258"/>
            <a:ext cx="2397784" cy="99108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0348F6-FD7E-AD3F-9293-F4871FA77F33}"/>
              </a:ext>
            </a:extLst>
          </p:cNvPr>
          <p:cNvSpPr txBox="1"/>
          <p:nvPr userDrawn="1"/>
        </p:nvSpPr>
        <p:spPr>
          <a:xfrm>
            <a:off x="1460739" y="6560345"/>
            <a:ext cx="883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900" b="0" i="1" baseline="30000" dirty="0">
                <a:solidFill>
                  <a:schemeClr val="tx1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 2026. No part of this content may be reproduced in whole or in part in any manner without the permission of the copyright owner.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0C8B7DE-8F7E-640D-C418-99AC3B730025}"/>
              </a:ext>
            </a:extLst>
          </p:cNvPr>
          <p:cNvSpPr txBox="1"/>
          <p:nvPr userDrawn="1"/>
        </p:nvSpPr>
        <p:spPr>
          <a:xfrm>
            <a:off x="1460739" y="6560345"/>
            <a:ext cx="883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900" b="0" i="1" baseline="30000" dirty="0">
                <a:solidFill>
                  <a:schemeClr val="tx1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 2026. No part of this content may be reproduced in whole or in part in any manner without the permission of the copyright owner.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507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E2A44D-1CDA-F222-300F-B8B5EA66F3CF}"/>
              </a:ext>
            </a:extLst>
          </p:cNvPr>
          <p:cNvSpPr txBox="1"/>
          <p:nvPr userDrawn="1"/>
        </p:nvSpPr>
        <p:spPr>
          <a:xfrm>
            <a:off x="1460739" y="6560345"/>
            <a:ext cx="883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900" b="0" i="1" baseline="30000" dirty="0">
                <a:solidFill>
                  <a:schemeClr val="tx1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 2026. No part of this content may be reproduced in whole or in part in any manner without the permission of the copyright owner.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CD5BBE-602A-E9F6-D5CA-BE158B710243}"/>
              </a:ext>
            </a:extLst>
          </p:cNvPr>
          <p:cNvSpPr txBox="1"/>
          <p:nvPr userDrawn="1"/>
        </p:nvSpPr>
        <p:spPr>
          <a:xfrm>
            <a:off x="1460739" y="6560345"/>
            <a:ext cx="883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900" b="0" i="1" baseline="30000" dirty="0">
                <a:solidFill>
                  <a:schemeClr val="tx1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 2026. No part of this content may be reproduced in whole or in part in any manner without the permission of the copyright owner.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198E09-C2A8-9CFE-7607-E6A7111FD71F}"/>
              </a:ext>
            </a:extLst>
          </p:cNvPr>
          <p:cNvSpPr txBox="1"/>
          <p:nvPr userDrawn="1"/>
        </p:nvSpPr>
        <p:spPr>
          <a:xfrm>
            <a:off x="1460739" y="6560345"/>
            <a:ext cx="883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900" b="0" i="1" baseline="30000" dirty="0">
                <a:solidFill>
                  <a:schemeClr val="tx1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 2026. No part of this content may be reproduced in whole or in part in any manner without the permission of the copyright owner.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8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43F104-5113-81CD-1025-368F0F2A14D3}"/>
              </a:ext>
            </a:extLst>
          </p:cNvPr>
          <p:cNvSpPr txBox="1"/>
          <p:nvPr userDrawn="1"/>
        </p:nvSpPr>
        <p:spPr>
          <a:xfrm>
            <a:off x="1460739" y="6560345"/>
            <a:ext cx="8839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© International Water Conference</a:t>
            </a:r>
            <a:r>
              <a:rPr lang="en-US" sz="900" b="0" i="1" baseline="30000" dirty="0">
                <a:solidFill>
                  <a:schemeClr val="tx1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chemeClr val="tx1"/>
                </a:solidFill>
                <a:effectLst/>
                <a:latin typeface="Proxima Nova Rg Regular"/>
              </a:rPr>
              <a:t> 2026. No part of this content may be reproduced in whole or in part in any manner without the permission of the copyright owner.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4" r:id="rId3"/>
    <p:sldLayoutId id="2147483661" r:id="rId4"/>
    <p:sldLayoutId id="2147483664" r:id="rId5"/>
    <p:sldLayoutId id="2147483662" r:id="rId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5097C-BE53-F02E-3E32-28F451CF3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Paper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20928C-63B6-27BE-17DD-B2AA2DBFC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967992"/>
            <a:ext cx="15654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Company Logo </a:t>
            </a:r>
          </a:p>
          <a:p>
            <a:pPr algn="ctr" eaLnBrk="1" hangingPunct="1"/>
            <a:r>
              <a:rPr lang="en-US" altLang="en-US" dirty="0">
                <a:solidFill>
                  <a:schemeClr val="bg1"/>
                </a:solidFill>
              </a:rPr>
              <a:t>Here; </a:t>
            </a:r>
          </a:p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</a:rPr>
              <a:t>not larger than </a:t>
            </a:r>
          </a:p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</a:rPr>
              <a:t>2” x 2”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15EF140-C319-15EE-0A9B-5B83F8F65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5700" y="4776788"/>
            <a:ext cx="8824913" cy="86201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dirty="0"/>
              <a:t>Author and Co-Author</a:t>
            </a:r>
          </a:p>
          <a:p>
            <a:pPr algn="l"/>
            <a:r>
              <a:rPr lang="en-US" sz="2400"/>
              <a:t>IWC 26-xx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262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8215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C3AE19-F08E-3FC3-7B6C-76B67D5A3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5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258179-F5ED-EB51-9115-C63AAC5CE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57E3D7-547B-CFEF-E627-6A63AF1DB83E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4A1927-712A-76A6-50A4-590739CE5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01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DA0ED6-CF39-5E64-2D01-219D79CC0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287783-1246-82B7-A334-BE81A04E1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10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9006DD-D233-E1A7-A10E-FEFD47948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38A40F-E2D7-453F-B650-7CC5393087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26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146</TotalTime>
  <Words>19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Proxima Nova Rg Regular</vt:lpstr>
      <vt:lpstr>Wingdings 3</vt:lpstr>
      <vt:lpstr>Ion Boardroom</vt:lpstr>
      <vt:lpstr>Paper Title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Teorsky</dc:creator>
  <cp:lastModifiedBy>David Teorsky</cp:lastModifiedBy>
  <cp:revision>8</cp:revision>
  <dcterms:created xsi:type="dcterms:W3CDTF">2023-06-01T13:46:32Z</dcterms:created>
  <dcterms:modified xsi:type="dcterms:W3CDTF">2025-12-11T20:33:47Z</dcterms:modified>
</cp:coreProperties>
</file>